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5143500" type="screen16x9"/>
  <p:notesSz cx="6858000" cy="9144000"/>
  <p:embeddedFontLst>
    <p:embeddedFont>
      <p:font typeface="Lato" panose="020B0604020202020204" charset="0"/>
      <p:regular r:id="rId6"/>
      <p:bold r:id="rId7"/>
      <p:italic r:id="rId8"/>
      <p:boldItalic r:id="rId9"/>
    </p:embeddedFont>
    <p:embeddedFont>
      <p:font typeface="Raleway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b2a2e46c6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b2a2e46c6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b2a2e46c6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b2a2e46c6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Kindly fill in an additional ppt if you are interested in more than one cluster.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793225" y="630225"/>
            <a:ext cx="79101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Entity Name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1276601" y="2571750"/>
            <a:ext cx="7308900" cy="190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/>
              <a:t>Contact Details</a:t>
            </a:r>
            <a:endParaRPr sz="2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Name 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Designation: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Email: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465125" y="484365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Experience and Role</a:t>
            </a:r>
            <a:endParaRPr dirty="0"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465125" y="1275240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We would like to be a : Co-Ordinator/Beneficiary (Highlight your choice)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Experience in Horizon 2020/EU projects: </a:t>
            </a:r>
          </a:p>
          <a:p>
            <a:pPr marL="285750" indent="-285750">
              <a:spcBef>
                <a:spcPts val="1200"/>
              </a:spcBef>
            </a:pPr>
            <a:r>
              <a:rPr lang="en-GB" sz="1200" dirty="0"/>
              <a:t>50 words max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794734" y="629113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/>
              <a:t>Project Name (if Co-Ordinator) : </a:t>
            </a:r>
            <a:endParaRPr sz="2400" dirty="0"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1"/>
          </p:nvPr>
        </p:nvSpPr>
        <p:spPr>
          <a:xfrm>
            <a:off x="794734" y="1264513"/>
            <a:ext cx="7966494" cy="32498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Cluster: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-GB" dirty="0"/>
              <a:t>Topic/s of interest :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Project idea: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 dirty="0"/>
              <a:t>100 words max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MT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On-screen Show (16:9)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Lato</vt:lpstr>
      <vt:lpstr>Raleway</vt:lpstr>
      <vt:lpstr>Arial</vt:lpstr>
      <vt:lpstr>Swiss</vt:lpstr>
      <vt:lpstr>Entity Name </vt:lpstr>
      <vt:lpstr>Experience and Role</vt:lpstr>
      <vt:lpstr>Project Name (if Co-Ordinator)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Name </dc:title>
  <cp:lastModifiedBy>Tamara Schembri</cp:lastModifiedBy>
  <cp:revision>2</cp:revision>
  <dcterms:modified xsi:type="dcterms:W3CDTF">2021-05-17T13:08:19Z</dcterms:modified>
</cp:coreProperties>
</file>