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0"/>
  </p:notesMasterIdLst>
  <p:sldIdLst>
    <p:sldId id="296" r:id="rId2"/>
    <p:sldId id="270" r:id="rId3"/>
    <p:sldId id="292" r:id="rId4"/>
    <p:sldId id="287" r:id="rId5"/>
    <p:sldId id="289" r:id="rId6"/>
    <p:sldId id="290" r:id="rId7"/>
    <p:sldId id="291" r:id="rId8"/>
    <p:sldId id="295" r:id="rId9"/>
  </p:sldIdLst>
  <p:sldSz cx="12192000" cy="6858000"/>
  <p:notesSz cx="6858000" cy="9947275"/>
  <p:embeddedFontLst>
    <p:embeddedFont>
      <p:font typeface="SamsungOne 700C" panose="020B0806030303020204" pitchFamily="34" charset="0"/>
      <p:bold r:id="rId11"/>
    </p:embeddedFont>
    <p:embeddedFont>
      <p:font typeface="Samsung Sharp Sans Bold" pitchFamily="2" charset="0"/>
      <p:bold r:id="rId12"/>
    </p:embeddedFont>
    <p:embeddedFont>
      <p:font typeface="Calibri" panose="020F0502020204030204" pitchFamily="34" charset="0"/>
      <p:regular r:id="rId13"/>
      <p:bold r:id="rId14"/>
      <p:italic r:id="rId15"/>
      <p:boldItalic r:id="rId16"/>
    </p:embeddedFont>
    <p:embeddedFont>
      <p:font typeface="SamsungOne 400" panose="020B0503030303020204" pitchFamily="34" charset="0"/>
      <p:regular r:id="rId17"/>
    </p:embeddedFont>
    <p:embeddedFont>
      <p:font typeface="SamsungOne-700" panose="020B0803030303020204" pitchFamily="34" charset="0"/>
      <p:bold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45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33"/>
    <a:srgbClr val="339966"/>
    <a:srgbClr val="9966FF"/>
    <a:srgbClr val="CC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6" autoAdjust="0"/>
    <p:restoredTop sz="93979" autoAdjust="0"/>
  </p:normalViewPr>
  <p:slideViewPr>
    <p:cSldViewPr snapToGrid="0" showGuides="1">
      <p:cViewPr varScale="1">
        <p:scale>
          <a:sx n="106" d="100"/>
          <a:sy n="106" d="100"/>
        </p:scale>
        <p:origin x="678" y="102"/>
      </p:cViewPr>
      <p:guideLst>
        <p:guide orient="horz" pos="2160"/>
        <p:guide pos="3840"/>
        <p:guide orient="horz" pos="459"/>
      </p:guideLst>
    </p:cSldViewPr>
  </p:slideViewPr>
  <p:outlineViewPr>
    <p:cViewPr>
      <p:scale>
        <a:sx n="33" d="100"/>
        <a:sy n="33" d="100"/>
      </p:scale>
      <p:origin x="0" y="-9950"/>
    </p:cViewPr>
  </p:outlineViewPr>
  <p:notesTextViewPr>
    <p:cViewPr>
      <p:scale>
        <a:sx n="3" d="2"/>
        <a:sy n="3" d="2"/>
      </p:scale>
      <p:origin x="0" y="0"/>
    </p:cViewPr>
  </p:notesTextViewPr>
  <p:sorterViewPr>
    <p:cViewPr>
      <p:scale>
        <a:sx n="50" d="100"/>
        <a:sy n="50" d="100"/>
      </p:scale>
      <p:origin x="0" y="-2981"/>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notesMaster" Target="notesMasters/notesMaster1.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71800" cy="499091"/>
          </a:xfrm>
          <a:prstGeom prst="rect">
            <a:avLst/>
          </a:prstGeom>
        </p:spPr>
        <p:txBody>
          <a:bodyPr vert="horz" lIns="96015" tIns="48007" rIns="96015" bIns="48007" rtlCol="0"/>
          <a:lstStyle>
            <a:lvl1pPr algn="l">
              <a:defRPr sz="1300"/>
            </a:lvl1pPr>
          </a:lstStyle>
          <a:p>
            <a:endParaRPr lang="en-GB" dirty="0"/>
          </a:p>
        </p:txBody>
      </p:sp>
      <p:sp>
        <p:nvSpPr>
          <p:cNvPr id="3" name="Date Placeholder 2"/>
          <p:cNvSpPr>
            <a:spLocks noGrp="1"/>
          </p:cNvSpPr>
          <p:nvPr>
            <p:ph type="dt" idx="1"/>
          </p:nvPr>
        </p:nvSpPr>
        <p:spPr>
          <a:xfrm>
            <a:off x="3884614" y="1"/>
            <a:ext cx="2971800" cy="499091"/>
          </a:xfrm>
          <a:prstGeom prst="rect">
            <a:avLst/>
          </a:prstGeom>
        </p:spPr>
        <p:txBody>
          <a:bodyPr vert="horz" lIns="96015" tIns="48007" rIns="96015" bIns="48007" rtlCol="0"/>
          <a:lstStyle>
            <a:lvl1pPr algn="r">
              <a:defRPr sz="1300"/>
            </a:lvl1pPr>
          </a:lstStyle>
          <a:p>
            <a:fld id="{9A4C5071-F012-4C1E-98B9-83FD07F89CE8}" type="datetimeFigureOut">
              <a:rPr lang="en-GB" smtClean="0"/>
              <a:t>18/01/2023</a:t>
            </a:fld>
            <a:endParaRPr lang="en-GB" dirty="0"/>
          </a:p>
        </p:txBody>
      </p:sp>
      <p:sp>
        <p:nvSpPr>
          <p:cNvPr id="4" name="Slide Image Placeholder 3"/>
          <p:cNvSpPr>
            <a:spLocks noGrp="1" noRot="1" noChangeAspect="1"/>
          </p:cNvSpPr>
          <p:nvPr>
            <p:ph type="sldImg" idx="2"/>
          </p:nvPr>
        </p:nvSpPr>
        <p:spPr>
          <a:xfrm>
            <a:off x="446088" y="1244600"/>
            <a:ext cx="5967412" cy="3355975"/>
          </a:xfrm>
          <a:prstGeom prst="rect">
            <a:avLst/>
          </a:prstGeom>
          <a:noFill/>
          <a:ln w="12700">
            <a:solidFill>
              <a:prstClr val="black"/>
            </a:solidFill>
          </a:ln>
        </p:spPr>
        <p:txBody>
          <a:bodyPr vert="horz" lIns="96015" tIns="48007" rIns="96015" bIns="48007" rtlCol="0" anchor="ctr"/>
          <a:lstStyle/>
          <a:p>
            <a:endParaRPr lang="en-GB" dirty="0"/>
          </a:p>
        </p:txBody>
      </p:sp>
      <p:sp>
        <p:nvSpPr>
          <p:cNvPr id="5" name="Notes Placeholder 4"/>
          <p:cNvSpPr>
            <a:spLocks noGrp="1"/>
          </p:cNvSpPr>
          <p:nvPr>
            <p:ph type="body" sz="quarter" idx="3"/>
          </p:nvPr>
        </p:nvSpPr>
        <p:spPr>
          <a:xfrm>
            <a:off x="685800" y="4787127"/>
            <a:ext cx="5486400" cy="3916739"/>
          </a:xfrm>
          <a:prstGeom prst="rect">
            <a:avLst/>
          </a:prstGeom>
        </p:spPr>
        <p:txBody>
          <a:bodyPr vert="horz" lIns="96015" tIns="48007" rIns="96015" bIns="48007"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48186"/>
            <a:ext cx="2971800" cy="499090"/>
          </a:xfrm>
          <a:prstGeom prst="rect">
            <a:avLst/>
          </a:prstGeom>
        </p:spPr>
        <p:txBody>
          <a:bodyPr vert="horz" lIns="96015" tIns="48007" rIns="96015" bIns="48007" rtlCol="0" anchor="b"/>
          <a:lstStyle>
            <a:lvl1pPr algn="l">
              <a:defRPr sz="1300"/>
            </a:lvl1pPr>
          </a:lstStyle>
          <a:p>
            <a:endParaRPr lang="en-GB" dirty="0"/>
          </a:p>
        </p:txBody>
      </p:sp>
      <p:sp>
        <p:nvSpPr>
          <p:cNvPr id="7" name="Slide Number Placeholder 6"/>
          <p:cNvSpPr>
            <a:spLocks noGrp="1"/>
          </p:cNvSpPr>
          <p:nvPr>
            <p:ph type="sldNum" sz="quarter" idx="5"/>
          </p:nvPr>
        </p:nvSpPr>
        <p:spPr>
          <a:xfrm>
            <a:off x="3884614" y="9448186"/>
            <a:ext cx="2971800" cy="499090"/>
          </a:xfrm>
          <a:prstGeom prst="rect">
            <a:avLst/>
          </a:prstGeom>
        </p:spPr>
        <p:txBody>
          <a:bodyPr vert="horz" lIns="96015" tIns="48007" rIns="96015" bIns="48007" rtlCol="0" anchor="b"/>
          <a:lstStyle>
            <a:lvl1pPr algn="r">
              <a:defRPr sz="1300"/>
            </a:lvl1pPr>
          </a:lstStyle>
          <a:p>
            <a:fld id="{9A030D78-C040-458D-8154-A1820EAE72E9}" type="slidenum">
              <a:rPr lang="en-GB" smtClean="0"/>
              <a:t>‹#›</a:t>
            </a:fld>
            <a:endParaRPr lang="en-GB" dirty="0"/>
          </a:p>
        </p:txBody>
      </p:sp>
    </p:spTree>
    <p:extLst>
      <p:ext uri="{BB962C8B-B14F-4D97-AF65-F5344CB8AC3E}">
        <p14:creationId xmlns:p14="http://schemas.microsoft.com/office/powerpoint/2010/main" val="16662271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030D78-C040-458D-8154-A1820EAE72E9}" type="slidenum">
              <a:rPr lang="en-GB" smtClean="0"/>
              <a:t>1</a:t>
            </a:fld>
            <a:endParaRPr lang="en-GB" dirty="0"/>
          </a:p>
        </p:txBody>
      </p:sp>
    </p:spTree>
    <p:extLst>
      <p:ext uri="{BB962C8B-B14F-4D97-AF65-F5344CB8AC3E}">
        <p14:creationId xmlns:p14="http://schemas.microsoft.com/office/powerpoint/2010/main" val="11892473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GB" dirty="0"/>
          </a:p>
        </p:txBody>
      </p:sp>
      <p:sp>
        <p:nvSpPr>
          <p:cNvPr id="4" name="Slide Number Placeholder 3"/>
          <p:cNvSpPr>
            <a:spLocks noGrp="1"/>
          </p:cNvSpPr>
          <p:nvPr>
            <p:ph type="sldNum" sz="quarter" idx="10"/>
          </p:nvPr>
        </p:nvSpPr>
        <p:spPr/>
        <p:txBody>
          <a:bodyPr/>
          <a:lstStyle/>
          <a:p>
            <a:fld id="{9A030D78-C040-458D-8154-A1820EAE72E9}" type="slidenum">
              <a:rPr lang="en-GB" smtClean="0"/>
              <a:t>2</a:t>
            </a:fld>
            <a:endParaRPr lang="en-GB" dirty="0"/>
          </a:p>
        </p:txBody>
      </p:sp>
    </p:spTree>
    <p:extLst>
      <p:ext uri="{BB962C8B-B14F-4D97-AF65-F5344CB8AC3E}">
        <p14:creationId xmlns:p14="http://schemas.microsoft.com/office/powerpoint/2010/main" val="23190724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A030D78-C040-458D-8154-A1820EAE72E9}" type="slidenum">
              <a:rPr lang="en-GB" smtClean="0"/>
              <a:t>3</a:t>
            </a:fld>
            <a:endParaRPr lang="en-GB" dirty="0"/>
          </a:p>
        </p:txBody>
      </p:sp>
    </p:spTree>
    <p:extLst>
      <p:ext uri="{BB962C8B-B14F-4D97-AF65-F5344CB8AC3E}">
        <p14:creationId xmlns:p14="http://schemas.microsoft.com/office/powerpoint/2010/main" val="19244626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GB" dirty="0"/>
          </a:p>
        </p:txBody>
      </p:sp>
      <p:sp>
        <p:nvSpPr>
          <p:cNvPr id="4" name="Slide Number Placeholder 3"/>
          <p:cNvSpPr>
            <a:spLocks noGrp="1"/>
          </p:cNvSpPr>
          <p:nvPr>
            <p:ph type="sldNum" sz="quarter" idx="10"/>
          </p:nvPr>
        </p:nvSpPr>
        <p:spPr/>
        <p:txBody>
          <a:bodyPr/>
          <a:lstStyle/>
          <a:p>
            <a:fld id="{9A030D78-C040-458D-8154-A1820EAE72E9}" type="slidenum">
              <a:rPr lang="en-GB" smtClean="0"/>
              <a:t>4</a:t>
            </a:fld>
            <a:endParaRPr lang="en-GB" dirty="0"/>
          </a:p>
        </p:txBody>
      </p:sp>
    </p:spTree>
    <p:extLst>
      <p:ext uri="{BB962C8B-B14F-4D97-AF65-F5344CB8AC3E}">
        <p14:creationId xmlns:p14="http://schemas.microsoft.com/office/powerpoint/2010/main" val="28117107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A030D78-C040-458D-8154-A1820EAE72E9}" type="slidenum">
              <a:rPr lang="en-GB" smtClean="0"/>
              <a:t>5</a:t>
            </a:fld>
            <a:endParaRPr lang="en-GB" dirty="0"/>
          </a:p>
        </p:txBody>
      </p:sp>
    </p:spTree>
    <p:extLst>
      <p:ext uri="{BB962C8B-B14F-4D97-AF65-F5344CB8AC3E}">
        <p14:creationId xmlns:p14="http://schemas.microsoft.com/office/powerpoint/2010/main" val="9424175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A030D78-C040-458D-8154-A1820EAE72E9}" type="slidenum">
              <a:rPr lang="en-GB" smtClean="0"/>
              <a:t>6</a:t>
            </a:fld>
            <a:endParaRPr lang="en-GB" dirty="0"/>
          </a:p>
        </p:txBody>
      </p:sp>
    </p:spTree>
    <p:extLst>
      <p:ext uri="{BB962C8B-B14F-4D97-AF65-F5344CB8AC3E}">
        <p14:creationId xmlns:p14="http://schemas.microsoft.com/office/powerpoint/2010/main" val="14569601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A030D78-C040-458D-8154-A1820EAE72E9}" type="slidenum">
              <a:rPr lang="en-GB" smtClean="0"/>
              <a:t>7</a:t>
            </a:fld>
            <a:endParaRPr lang="en-GB" dirty="0"/>
          </a:p>
        </p:txBody>
      </p:sp>
    </p:spTree>
    <p:extLst>
      <p:ext uri="{BB962C8B-B14F-4D97-AF65-F5344CB8AC3E}">
        <p14:creationId xmlns:p14="http://schemas.microsoft.com/office/powerpoint/2010/main" val="10209274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A030D78-C040-458D-8154-A1820EAE72E9}" type="slidenum">
              <a:rPr lang="en-GB" smtClean="0">
                <a:solidFill>
                  <a:prstClr val="black"/>
                </a:solidFill>
              </a:rPr>
              <a:pPr/>
              <a:t>8</a:t>
            </a:fld>
            <a:endParaRPr lang="en-GB" dirty="0">
              <a:solidFill>
                <a:prstClr val="black"/>
              </a:solidFill>
            </a:endParaRPr>
          </a:p>
        </p:txBody>
      </p:sp>
    </p:spTree>
    <p:extLst>
      <p:ext uri="{BB962C8B-B14F-4D97-AF65-F5344CB8AC3E}">
        <p14:creationId xmlns:p14="http://schemas.microsoft.com/office/powerpoint/2010/main" val="611495947"/>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tx1"/>
        </a:solidFill>
        <a:effectLst/>
      </p:bgPr>
    </p:bg>
    <p:spTree>
      <p:nvGrpSpPr>
        <p:cNvPr id="1" name=""/>
        <p:cNvGrpSpPr/>
        <p:nvPr/>
      </p:nvGrpSpPr>
      <p:grpSpPr>
        <a:xfrm>
          <a:off x="0" y="0"/>
          <a:ext cx="0" cy="0"/>
          <a:chOff x="0" y="0"/>
          <a:chExt cx="0" cy="0"/>
        </a:xfrm>
      </p:grpSpPr>
      <p:pic>
        <p:nvPicPr>
          <p:cNvPr id="5" name="Picture 2" descr="http://image.samsung.com/uk/smartphones/galaxy-note8/images/galaxy-note8_design_planet.jpg"/>
          <p:cNvPicPr>
            <a:picLocks noChangeAspect="1" noChangeArrowheads="1"/>
          </p:cNvPicPr>
          <p:nvPr userDrawn="1"/>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945116" y="228943"/>
            <a:ext cx="11246884" cy="632637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78130" y="3186095"/>
            <a:ext cx="9144000" cy="880558"/>
          </a:xfrm>
          <a:prstGeom prst="rect">
            <a:avLst/>
          </a:prstGeom>
        </p:spPr>
        <p:txBody>
          <a:bodyPr anchor="t" anchorCtr="0">
            <a:normAutofit/>
          </a:bodyPr>
          <a:lstStyle>
            <a:lvl1pPr algn="l">
              <a:defRPr sz="2000">
                <a:solidFill>
                  <a:schemeClr val="bg1"/>
                </a:solidFill>
                <a:latin typeface="SamsungOne-700" panose="020B0803030303020204" pitchFamily="34" charset="0"/>
                <a:ea typeface="SamsungOne-700" panose="020B0803030303020204" pitchFamily="34" charset="0"/>
              </a:defRPr>
            </a:lvl1pPr>
          </a:lstStyle>
          <a:p>
            <a:r>
              <a:rPr lang="en-US" dirty="0"/>
              <a:t>Click to edit Master title style</a:t>
            </a:r>
            <a:endParaRPr lang="en-GB" dirty="0"/>
          </a:p>
        </p:txBody>
      </p:sp>
      <p:pic>
        <p:nvPicPr>
          <p:cNvPr id="6" name="Picture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70965" y="2036764"/>
            <a:ext cx="4814810" cy="731483"/>
          </a:xfrm>
          <a:prstGeom prst="rect">
            <a:avLst/>
          </a:prstGeom>
        </p:spPr>
      </p:pic>
    </p:spTree>
    <p:extLst>
      <p:ext uri="{BB962C8B-B14F-4D97-AF65-F5344CB8AC3E}">
        <p14:creationId xmlns:p14="http://schemas.microsoft.com/office/powerpoint/2010/main" val="213258688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subtitl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6701" y="105749"/>
            <a:ext cx="5824541" cy="755650"/>
          </a:xfrm>
          <a:prstGeom prst="rect">
            <a:avLst/>
          </a:prstGeom>
        </p:spPr>
        <p:txBody>
          <a:bodyPr anchor="t" anchorCtr="0">
            <a:normAutofit/>
          </a:bodyPr>
          <a:lstStyle>
            <a:lvl1pPr>
              <a:defRPr sz="2400">
                <a:solidFill>
                  <a:schemeClr val="tx1"/>
                </a:solidFill>
                <a:latin typeface="SamsungOne 400" panose="020B0503030303020204" pitchFamily="34" charset="0"/>
                <a:ea typeface="SamsungOne 400" panose="020B0503030303020204"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266701" y="1073784"/>
            <a:ext cx="11590337" cy="503556"/>
          </a:xfrm>
          <a:prstGeom prst="rect">
            <a:avLst/>
          </a:prstGeom>
          <a:noFill/>
        </p:spPr>
        <p:txBody>
          <a:bodyPr anchor="ctr">
            <a:normAutofit/>
          </a:bodyPr>
          <a:lstStyle>
            <a:lvl1pPr marL="0" indent="0">
              <a:buFont typeface="SamsungOne-700" panose="020B0803030303020204" pitchFamily="34" charset="0"/>
              <a:buNone/>
              <a:defRPr sz="2400">
                <a:solidFill>
                  <a:schemeClr val="tx1"/>
                </a:solidFill>
                <a:latin typeface="SamsungOne 400" panose="020B0503030303020204" pitchFamily="34" charset="0"/>
                <a:ea typeface="SamsungOne 400" panose="020B0503030303020204" pitchFamily="34" charset="0"/>
                <a:cs typeface="SamsungOne 400" panose="020B0503030303020204" pitchFamily="34" charset="0"/>
              </a:defRPr>
            </a:lvl1pPr>
            <a:lvl2pPr marL="228600" indent="-228600">
              <a:buFont typeface="Arial" panose="020B0604020202020204" pitchFamily="34" charset="0"/>
              <a:buChar char="•"/>
              <a:defRPr sz="1400">
                <a:solidFill>
                  <a:schemeClr val="tx1"/>
                </a:solidFill>
              </a:defRPr>
            </a:lvl2pPr>
            <a:lvl3pPr marL="228600" indent="-228600">
              <a:buFont typeface="SamsungOne-700" panose="020B0803030303020204" pitchFamily="34" charset="0"/>
              <a:buChar char="–"/>
              <a:defRPr sz="1200">
                <a:solidFill>
                  <a:schemeClr val="tx1"/>
                </a:solidFill>
              </a:defRPr>
            </a:lvl3pPr>
            <a:lvl4pPr marL="228600" indent="-228600">
              <a:buFont typeface="SamsungOne-700" panose="020B0803030303020204" pitchFamily="34" charset="0"/>
              <a:buChar char="–"/>
              <a:defRPr sz="1100">
                <a:solidFill>
                  <a:schemeClr val="tx1"/>
                </a:solidFill>
              </a:defRPr>
            </a:lvl4pPr>
            <a:lvl5pPr marL="228600" indent="-228600">
              <a:buFont typeface="SamsungOne-700" panose="020B0803030303020204" pitchFamily="34" charset="0"/>
              <a:buChar char="–"/>
              <a:defRPr sz="1100">
                <a:solidFill>
                  <a:schemeClr val="tx1"/>
                </a:solidFill>
              </a:defRPr>
            </a:lvl5pPr>
          </a:lstStyle>
          <a:p>
            <a:pPr lvl="0"/>
            <a:r>
              <a:rPr lang="en-US" dirty="0"/>
              <a:t>Edit Master text styles</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FF2ED85A-AAF8-4771-AF7A-3C59F03DCC66}" type="slidenum">
              <a:rPr lang="en-GB" smtClean="0"/>
              <a:pPr/>
              <a:t>‹#›</a:t>
            </a:fld>
            <a:endParaRPr lang="en-GB" dirty="0"/>
          </a:p>
        </p:txBody>
      </p:sp>
      <p:cxnSp>
        <p:nvCxnSpPr>
          <p:cNvPr id="12" name="Straight Connector 11"/>
          <p:cNvCxnSpPr/>
          <p:nvPr userDrawn="1"/>
        </p:nvCxnSpPr>
        <p:spPr>
          <a:xfrm>
            <a:off x="371475" y="6345238"/>
            <a:ext cx="1148556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Footer Placeholder 4"/>
          <p:cNvSpPr>
            <a:spLocks noGrp="1"/>
          </p:cNvSpPr>
          <p:nvPr>
            <p:ph type="ftr" sz="quarter" idx="3"/>
          </p:nvPr>
        </p:nvSpPr>
        <p:spPr>
          <a:xfrm>
            <a:off x="655321" y="6370320"/>
            <a:ext cx="4788218" cy="346710"/>
          </a:xfrm>
          <a:prstGeom prst="rect">
            <a:avLst/>
          </a:prstGeom>
        </p:spPr>
        <p:txBody>
          <a:bodyPr vert="horz" lIns="91440" tIns="45720" rIns="91440" bIns="45720" rtlCol="0" anchor="ctr"/>
          <a:lstStyle>
            <a:lvl1pPr algn="l">
              <a:defRPr sz="1000">
                <a:solidFill>
                  <a:schemeClr val="tx1"/>
                </a:solidFill>
                <a:latin typeface="SamsungOne 400" panose="020B0503030303020204" pitchFamily="34" charset="0"/>
                <a:ea typeface="SamsungOne 400" panose="020B0503030303020204" pitchFamily="34" charset="0"/>
              </a:defRPr>
            </a:lvl1pPr>
          </a:lstStyle>
          <a:p>
            <a:r>
              <a:rPr lang="en-GB" dirty="0" smtClean="0"/>
              <a:t>Samsung Mobile Advance.  Confidential.</a:t>
            </a:r>
            <a:endParaRPr lang="en-GB"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84230" y="6461323"/>
            <a:ext cx="872808" cy="132835"/>
          </a:xfrm>
          <a:prstGeom prst="rect">
            <a:avLst/>
          </a:prstGeom>
        </p:spPr>
      </p:pic>
    </p:spTree>
    <p:extLst>
      <p:ext uri="{BB962C8B-B14F-4D97-AF65-F5344CB8AC3E}">
        <p14:creationId xmlns:p14="http://schemas.microsoft.com/office/powerpoint/2010/main" val="72731929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655321" y="6370320"/>
            <a:ext cx="4788218" cy="346710"/>
          </a:xfrm>
          <a:prstGeom prst="rect">
            <a:avLst/>
          </a:prstGeom>
        </p:spPr>
        <p:txBody>
          <a:bodyPr vert="horz" lIns="91440" tIns="45720" rIns="91440" bIns="45720" rtlCol="0" anchor="ctr"/>
          <a:lstStyle>
            <a:lvl1pPr algn="l">
              <a:defRPr sz="1000">
                <a:solidFill>
                  <a:schemeClr val="tx1"/>
                </a:solidFill>
                <a:latin typeface="SamsungOne 400" panose="020B0503030303020204" pitchFamily="34" charset="0"/>
                <a:ea typeface="SamsungOne 400" panose="020B0503030303020204" pitchFamily="34" charset="0"/>
              </a:defRPr>
            </a:lvl1pPr>
          </a:lstStyle>
          <a:p>
            <a:r>
              <a:rPr lang="en-GB" smtClean="0"/>
              <a:t>Samsung Mobile Advance.  Confidential.</a:t>
            </a:r>
            <a:endParaRPr lang="en-GB" dirty="0"/>
          </a:p>
        </p:txBody>
      </p:sp>
      <p:sp>
        <p:nvSpPr>
          <p:cNvPr id="6" name="Slide Number Placeholder 5"/>
          <p:cNvSpPr>
            <a:spLocks noGrp="1"/>
          </p:cNvSpPr>
          <p:nvPr>
            <p:ph type="sldNum" sz="quarter" idx="4"/>
          </p:nvPr>
        </p:nvSpPr>
        <p:spPr>
          <a:xfrm>
            <a:off x="266701" y="6370638"/>
            <a:ext cx="547687" cy="344488"/>
          </a:xfrm>
          <a:prstGeom prst="rect">
            <a:avLst/>
          </a:prstGeom>
        </p:spPr>
        <p:txBody>
          <a:bodyPr vert="horz" lIns="91440" tIns="45720" rIns="91440" bIns="45720" rtlCol="0" anchor="ctr"/>
          <a:lstStyle>
            <a:lvl1pPr algn="l">
              <a:defRPr sz="1000">
                <a:solidFill>
                  <a:schemeClr val="tx1"/>
                </a:solidFill>
                <a:latin typeface="SamsungOne 400" panose="020B0503030303020204" pitchFamily="34" charset="0"/>
                <a:ea typeface="SamsungOne 400" panose="020B0503030303020204" pitchFamily="34" charset="0"/>
              </a:defRPr>
            </a:lvl1pPr>
          </a:lstStyle>
          <a:p>
            <a:fld id="{FF2ED85A-AAF8-4771-AF7A-3C59F03DCC66}" type="slidenum">
              <a:rPr lang="en-GB" smtClean="0"/>
              <a:pPr/>
              <a:t>‹#›</a:t>
            </a:fld>
            <a:endParaRPr lang="en-GB" dirty="0"/>
          </a:p>
        </p:txBody>
      </p:sp>
    </p:spTree>
    <p:extLst>
      <p:ext uri="{BB962C8B-B14F-4D97-AF65-F5344CB8AC3E}">
        <p14:creationId xmlns:p14="http://schemas.microsoft.com/office/powerpoint/2010/main" val="617800826"/>
      </p:ext>
    </p:extLst>
  </p:cSld>
  <p:clrMap bg1="lt1" tx1="dk1" bg2="lt2" tx2="dk2" accent1="accent1" accent2="accent2" accent3="accent3" accent4="accent4" accent5="accent5" accent6="accent6" hlink="hlink" folHlink="folHlink"/>
  <p:sldLayoutIdLst>
    <p:sldLayoutId id="2147483682" r:id="rId1"/>
    <p:sldLayoutId id="2147483680" r:id="rId2"/>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tx1"/>
          </a:solidFill>
          <a:latin typeface="Samsung Sharp Sans Bold" pitchFamily="50" charset="0"/>
          <a:ea typeface="Samsung Sharp Sans Bold" pitchFamily="50" charset="0"/>
          <a:cs typeface="Samsung Sharp Sans Bold" pitchFamily="50"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amsungOne-700" panose="020B0803030303020204" pitchFamily="34" charset="0"/>
          <a:ea typeface="SamsungOne-700" panose="020B08030303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amsungOne-700" panose="020B0803030303020204" pitchFamily="34" charset="0"/>
          <a:ea typeface="SamsungOne-700" panose="020B080303030302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amsungOne-700" panose="020B0803030303020204" pitchFamily="34" charset="0"/>
          <a:ea typeface="SamsungOne-700" panose="020B080303030302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amsungOne-700" panose="020B0803030303020204" pitchFamily="34" charset="0"/>
          <a:ea typeface="SamsungOne-700" panose="020B080303030302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amsungOne-700" panose="020B0803030303020204" pitchFamily="34" charset="0"/>
          <a:ea typeface="SamsungOne-700" panose="020B08030303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234" userDrawn="1">
          <p15:clr>
            <a:srgbClr val="F26B43"/>
          </p15:clr>
        </p15:guide>
        <p15:guide id="4" orient="horz" pos="3997" userDrawn="1">
          <p15:clr>
            <a:srgbClr val="F26B43"/>
          </p15:clr>
        </p15:guide>
        <p15:guide id="5" pos="7469" userDrawn="1">
          <p15:clr>
            <a:srgbClr val="F26B43"/>
          </p15:clr>
        </p15:guide>
        <p15:guide id="6" orient="horz" pos="747" userDrawn="1">
          <p15:clr>
            <a:srgbClr val="F26B43"/>
          </p15:clr>
        </p15:guide>
        <p15:guide id="7" orient="horz" pos="4149" userDrawn="1">
          <p15:clr>
            <a:srgbClr val="F26B43"/>
          </p15:clr>
        </p15:guide>
        <p15:guide id="8" orient="horz" pos="45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2863" y="4091440"/>
            <a:ext cx="9144000" cy="880558"/>
          </a:xfrm>
        </p:spPr>
        <p:txBody>
          <a:bodyPr>
            <a:noAutofit/>
          </a:bodyPr>
          <a:lstStyle/>
          <a:p>
            <a:r>
              <a:rPr lang="en-GB" sz="5400" b="1" dirty="0" smtClean="0">
                <a:solidFill>
                  <a:schemeClr val="bg1">
                    <a:lumMod val="85000"/>
                  </a:schemeClr>
                </a:solidFill>
                <a:latin typeface="SamsungOne 700C" panose="020B0806030303020204" pitchFamily="34" charset="0"/>
                <a:ea typeface="SamsungOne 700C" panose="020B0806030303020204" pitchFamily="34" charset="0"/>
                <a:cs typeface="Samsung Sharp Sans Bold" pitchFamily="2" charset="0"/>
              </a:rPr>
              <a:t>Samsung Mobile Advance</a:t>
            </a:r>
            <a:r>
              <a:rPr lang="en-GB" sz="4000" b="1" dirty="0">
                <a:solidFill>
                  <a:schemeClr val="bg1">
                    <a:lumMod val="85000"/>
                  </a:schemeClr>
                </a:solidFill>
                <a:latin typeface="SamsungOne 700C" panose="020B0806030303020204" pitchFamily="34" charset="0"/>
                <a:ea typeface="SamsungOne 700C" panose="020B0806030303020204" pitchFamily="34" charset="0"/>
                <a:cs typeface="Samsung Sharp Sans Bold" pitchFamily="2" charset="0"/>
              </a:rPr>
              <a:t/>
            </a:r>
            <a:br>
              <a:rPr lang="en-GB" sz="4000" b="1" dirty="0">
                <a:solidFill>
                  <a:schemeClr val="bg1">
                    <a:lumMod val="85000"/>
                  </a:schemeClr>
                </a:solidFill>
                <a:latin typeface="SamsungOne 700C" panose="020B0806030303020204" pitchFamily="34" charset="0"/>
                <a:ea typeface="SamsungOne 700C" panose="020B0806030303020204" pitchFamily="34" charset="0"/>
                <a:cs typeface="Samsung Sharp Sans Bold" pitchFamily="2" charset="0"/>
              </a:rPr>
            </a:br>
            <a:r>
              <a:rPr lang="en-GB" sz="4000" dirty="0" smtClean="0">
                <a:solidFill>
                  <a:schemeClr val="bg1">
                    <a:lumMod val="85000"/>
                  </a:schemeClr>
                </a:solidFill>
                <a:latin typeface="SamsungOne 700C" panose="020B0806030303020204" pitchFamily="34" charset="0"/>
                <a:ea typeface="SamsungOne 700C" panose="020B0806030303020204" pitchFamily="34" charset="0"/>
                <a:cs typeface="Samsung Sharp Sans Bold" pitchFamily="2" charset="0"/>
              </a:rPr>
              <a:t>2023</a:t>
            </a:r>
            <a:br>
              <a:rPr lang="en-GB" sz="4000" dirty="0" smtClean="0">
                <a:solidFill>
                  <a:schemeClr val="bg1">
                    <a:lumMod val="85000"/>
                  </a:schemeClr>
                </a:solidFill>
                <a:latin typeface="SamsungOne 700C" panose="020B0806030303020204" pitchFamily="34" charset="0"/>
                <a:ea typeface="SamsungOne 700C" panose="020B0806030303020204" pitchFamily="34" charset="0"/>
                <a:cs typeface="Samsung Sharp Sans Bold" pitchFamily="2" charset="0"/>
              </a:rPr>
            </a:br>
            <a:r>
              <a:rPr lang="en-GB" sz="4000" dirty="0" smtClean="0">
                <a:solidFill>
                  <a:schemeClr val="bg1">
                    <a:lumMod val="85000"/>
                  </a:schemeClr>
                </a:solidFill>
                <a:latin typeface="SamsungOne 700C" panose="020B0806030303020204" pitchFamily="34" charset="0"/>
                <a:ea typeface="SamsungOne 700C" panose="020B0806030303020204" pitchFamily="34" charset="0"/>
                <a:cs typeface="Samsung Sharp Sans Bold" pitchFamily="2" charset="0"/>
              </a:rPr>
              <a:t/>
            </a:r>
            <a:br>
              <a:rPr lang="en-GB" sz="4000" dirty="0" smtClean="0">
                <a:solidFill>
                  <a:schemeClr val="bg1">
                    <a:lumMod val="85000"/>
                  </a:schemeClr>
                </a:solidFill>
                <a:latin typeface="SamsungOne 700C" panose="020B0806030303020204" pitchFamily="34" charset="0"/>
                <a:ea typeface="SamsungOne 700C" panose="020B0806030303020204" pitchFamily="34" charset="0"/>
                <a:cs typeface="Samsung Sharp Sans Bold" pitchFamily="2" charset="0"/>
              </a:rPr>
            </a:br>
            <a:r>
              <a:rPr lang="en-GB" sz="4000" dirty="0" smtClean="0">
                <a:solidFill>
                  <a:schemeClr val="bg1">
                    <a:lumMod val="85000"/>
                  </a:schemeClr>
                </a:solidFill>
                <a:latin typeface="SamsungOne 700C" panose="020B0806030303020204" pitchFamily="34" charset="0"/>
                <a:ea typeface="SamsungOne 700C" panose="020B0806030303020204" pitchFamily="34" charset="0"/>
                <a:cs typeface="Samsung Sharp Sans Bold" pitchFamily="2" charset="0"/>
              </a:rPr>
              <a:t>Application Form</a:t>
            </a:r>
            <a:endParaRPr lang="en-GB" sz="4000" dirty="0">
              <a:solidFill>
                <a:schemeClr val="bg1">
                  <a:lumMod val="85000"/>
                </a:schemeClr>
              </a:solidFill>
              <a:latin typeface="SamsungOne 700C" panose="020B0806030303020204" pitchFamily="34" charset="0"/>
              <a:ea typeface="SamsungOne 700C" panose="020B0806030303020204" pitchFamily="34" charset="0"/>
              <a:cs typeface="Samsung Sharp Sans Bold" pitchFamily="2" charset="0"/>
            </a:endParaRPr>
          </a:p>
        </p:txBody>
      </p:sp>
    </p:spTree>
    <p:extLst>
      <p:ext uri="{BB962C8B-B14F-4D97-AF65-F5344CB8AC3E}">
        <p14:creationId xmlns:p14="http://schemas.microsoft.com/office/powerpoint/2010/main" val="1939216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a:normAutofit/>
          </a:bodyPr>
          <a:lstStyle/>
          <a:p>
            <a:r>
              <a:rPr lang="en-GB" sz="3200" b="1" dirty="0" smtClean="0">
                <a:latin typeface="SamsungOne 400" panose="020B0503030303020204" pitchFamily="34" charset="0"/>
                <a:ea typeface="SamsungOne 400" panose="020B0503030303020204" pitchFamily="34" charset="0"/>
              </a:rPr>
              <a:t>Company Information</a:t>
            </a:r>
            <a:endParaRPr lang="en-GB" sz="3200" b="1" dirty="0">
              <a:latin typeface="SamsungOne 400" panose="020B0503030303020204" pitchFamily="34" charset="0"/>
              <a:ea typeface="SamsungOne 400" panose="020B0503030303020204" pitchFamily="34" charset="0"/>
            </a:endParaRPr>
          </a:p>
        </p:txBody>
      </p:sp>
      <p:sp>
        <p:nvSpPr>
          <p:cNvPr id="9" name="Content Placeholder 8"/>
          <p:cNvSpPr>
            <a:spLocks noGrp="1"/>
          </p:cNvSpPr>
          <p:nvPr>
            <p:ph idx="1"/>
          </p:nvPr>
        </p:nvSpPr>
        <p:spPr>
          <a:xfrm>
            <a:off x="266701" y="1073783"/>
            <a:ext cx="11590337" cy="4816943"/>
          </a:xfrm>
        </p:spPr>
        <p:txBody>
          <a:bodyPr>
            <a:normAutofit/>
          </a:bodyPr>
          <a:lstStyle/>
          <a:p>
            <a:r>
              <a:rPr lang="en-GB" dirty="0" smtClean="0">
                <a:latin typeface="SamsungOne 400" panose="020B0503030303020204" pitchFamily="34" charset="0"/>
                <a:ea typeface="SamsungOne 400" panose="020B0503030303020204" pitchFamily="34" charset="0"/>
              </a:rPr>
              <a:t>Company name: </a:t>
            </a:r>
          </a:p>
          <a:p>
            <a:r>
              <a:rPr lang="en-GB" dirty="0" smtClean="0">
                <a:latin typeface="SamsungOne 400" panose="020B0503030303020204" pitchFamily="34" charset="0"/>
                <a:ea typeface="SamsungOne 400" panose="020B0503030303020204" pitchFamily="34" charset="0"/>
              </a:rPr>
              <a:t>Company registered number:</a:t>
            </a:r>
          </a:p>
          <a:p>
            <a:r>
              <a:rPr lang="en-GB" dirty="0" smtClean="0">
                <a:latin typeface="SamsungOne 400" panose="020B0503030303020204" pitchFamily="34" charset="0"/>
                <a:ea typeface="SamsungOne 400" panose="020B0503030303020204" pitchFamily="34" charset="0"/>
              </a:rPr>
              <a:t>Location:</a:t>
            </a:r>
          </a:p>
          <a:p>
            <a:r>
              <a:rPr lang="en-GB" dirty="0" smtClean="0">
                <a:latin typeface="SamsungOne 400" panose="020B0503030303020204" pitchFamily="34" charset="0"/>
                <a:ea typeface="SamsungOne 400" panose="020B0503030303020204" pitchFamily="34" charset="0"/>
              </a:rPr>
              <a:t>CEO:</a:t>
            </a:r>
          </a:p>
          <a:p>
            <a:r>
              <a:rPr lang="en-GB" dirty="0" smtClean="0">
                <a:latin typeface="SamsungOne 400" panose="020B0503030303020204" pitchFamily="34" charset="0"/>
                <a:ea typeface="SamsungOne 400" panose="020B0503030303020204" pitchFamily="34" charset="0"/>
              </a:rPr>
              <a:t>Year established:</a:t>
            </a:r>
          </a:p>
          <a:p>
            <a:r>
              <a:rPr lang="en-GB" dirty="0" smtClean="0">
                <a:latin typeface="SamsungOne 400" panose="020B0503030303020204" pitchFamily="34" charset="0"/>
                <a:ea typeface="SamsungOne 400" panose="020B0503030303020204" pitchFamily="34" charset="0"/>
              </a:rPr>
              <a:t>Number of employees:</a:t>
            </a:r>
          </a:p>
          <a:p>
            <a:r>
              <a:rPr lang="en-GB" dirty="0" smtClean="0">
                <a:latin typeface="SamsungOne 400" panose="020B0503030303020204" pitchFamily="34" charset="0"/>
                <a:ea typeface="SamsungOne 400" panose="020B0503030303020204" pitchFamily="34" charset="0"/>
              </a:rPr>
              <a:t>Contact email:</a:t>
            </a:r>
          </a:p>
          <a:p>
            <a:r>
              <a:rPr lang="en-GB" dirty="0" smtClean="0">
                <a:latin typeface="SamsungOne 400" panose="020B0503030303020204" pitchFamily="34" charset="0"/>
                <a:ea typeface="SamsungOne 400" panose="020B0503030303020204" pitchFamily="34" charset="0"/>
              </a:rPr>
              <a:t>Contact phone number:</a:t>
            </a:r>
            <a:endParaRPr lang="en-GB" dirty="0">
              <a:latin typeface="SamsungOne 400" panose="020B0503030303020204" pitchFamily="34" charset="0"/>
              <a:ea typeface="SamsungOne 400" panose="020B0503030303020204" pitchFamily="34" charset="0"/>
            </a:endParaRPr>
          </a:p>
          <a:p>
            <a:endParaRPr lang="en-GB" dirty="0">
              <a:latin typeface="SamsungOne 400" panose="020B0503030303020204" pitchFamily="34" charset="0"/>
              <a:ea typeface="SamsungOne 400" panose="020B0503030303020204" pitchFamily="34" charset="0"/>
            </a:endParaRPr>
          </a:p>
        </p:txBody>
      </p:sp>
      <p:sp>
        <p:nvSpPr>
          <p:cNvPr id="6" name="object 6"/>
          <p:cNvSpPr txBox="1">
            <a:spLocks noGrp="1"/>
          </p:cNvSpPr>
          <p:nvPr>
            <p:ph type="sldNum" sz="quarter" idx="12"/>
          </p:nvPr>
        </p:nvSpPr>
        <p:spPr/>
        <p:txBody>
          <a:bodyPr/>
          <a:lstStyle/>
          <a:p>
            <a:fld id="{81D60167-4931-47E6-BA6A-407CBD079E47}" type="slidenum">
              <a:rPr lang="en-GB" smtClean="0"/>
              <a:pPr/>
              <a:t>2</a:t>
            </a:fld>
            <a:endParaRPr lang="en-GB" dirty="0"/>
          </a:p>
        </p:txBody>
      </p:sp>
      <p:sp>
        <p:nvSpPr>
          <p:cNvPr id="7" name="Footer Placeholder 6"/>
          <p:cNvSpPr>
            <a:spLocks noGrp="1"/>
          </p:cNvSpPr>
          <p:nvPr>
            <p:ph type="ftr" sz="quarter" idx="3"/>
          </p:nvPr>
        </p:nvSpPr>
        <p:spPr/>
        <p:txBody>
          <a:bodyPr/>
          <a:lstStyle/>
          <a:p>
            <a:r>
              <a:rPr lang="en-GB" smtClean="0"/>
              <a:t>Samsung Mobile Advance.  Confidential.</a:t>
            </a:r>
            <a:endParaRPr lang="en-GB" dirty="0"/>
          </a:p>
        </p:txBody>
      </p:sp>
    </p:spTree>
    <p:extLst>
      <p:ext uri="{BB962C8B-B14F-4D97-AF65-F5344CB8AC3E}">
        <p14:creationId xmlns:p14="http://schemas.microsoft.com/office/powerpoint/2010/main" val="1335346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a:normAutofit/>
          </a:bodyPr>
          <a:lstStyle/>
          <a:p>
            <a:r>
              <a:rPr lang="en-GB" sz="3200" b="1" dirty="0" smtClean="0">
                <a:latin typeface="SamsungOne 400" panose="020B0503030303020204" pitchFamily="34" charset="0"/>
                <a:ea typeface="SamsungOne 400" panose="020B0503030303020204" pitchFamily="34" charset="0"/>
              </a:rPr>
              <a:t>Company Background</a:t>
            </a:r>
            <a:endParaRPr lang="en-GB" sz="3200" b="1" dirty="0">
              <a:latin typeface="SamsungOne 400" panose="020B0503030303020204" pitchFamily="34" charset="0"/>
              <a:ea typeface="SamsungOne 400" panose="020B0503030303020204" pitchFamily="34" charset="0"/>
            </a:endParaRPr>
          </a:p>
        </p:txBody>
      </p:sp>
      <p:sp>
        <p:nvSpPr>
          <p:cNvPr id="3" name="Content Placeholder 2"/>
          <p:cNvSpPr>
            <a:spLocks noGrp="1"/>
          </p:cNvSpPr>
          <p:nvPr>
            <p:ph idx="1"/>
          </p:nvPr>
        </p:nvSpPr>
        <p:spPr>
          <a:xfrm>
            <a:off x="300831" y="956553"/>
            <a:ext cx="11590337" cy="5248862"/>
          </a:xfrm>
        </p:spPr>
        <p:txBody>
          <a:bodyPr/>
          <a:lstStyle/>
          <a:p>
            <a:endParaRPr lang="en-GB" dirty="0">
              <a:latin typeface="SamsungOne 400" panose="020B0503030303020204" pitchFamily="34" charset="0"/>
              <a:ea typeface="SamsungOne 400" panose="020B0503030303020204" pitchFamily="34" charset="0"/>
            </a:endParaRPr>
          </a:p>
        </p:txBody>
      </p:sp>
      <p:sp>
        <p:nvSpPr>
          <p:cNvPr id="6" name="object 6"/>
          <p:cNvSpPr txBox="1">
            <a:spLocks noGrp="1"/>
          </p:cNvSpPr>
          <p:nvPr>
            <p:ph type="sldNum" sz="quarter" idx="12"/>
          </p:nvPr>
        </p:nvSpPr>
        <p:spPr/>
        <p:txBody>
          <a:bodyPr/>
          <a:lstStyle/>
          <a:p>
            <a:fld id="{81D60167-4931-47E6-BA6A-407CBD079E47}" type="slidenum">
              <a:rPr lang="en-GB" smtClean="0"/>
              <a:pPr/>
              <a:t>3</a:t>
            </a:fld>
            <a:endParaRPr lang="en-GB" dirty="0"/>
          </a:p>
        </p:txBody>
      </p:sp>
      <p:sp>
        <p:nvSpPr>
          <p:cNvPr id="7" name="Footer Placeholder 6"/>
          <p:cNvSpPr>
            <a:spLocks noGrp="1"/>
          </p:cNvSpPr>
          <p:nvPr>
            <p:ph type="ftr" sz="quarter" idx="3"/>
          </p:nvPr>
        </p:nvSpPr>
        <p:spPr/>
        <p:txBody>
          <a:bodyPr/>
          <a:lstStyle/>
          <a:p>
            <a:r>
              <a:rPr lang="en-GB" smtClean="0"/>
              <a:t>Samsung Mobile Advance.  Confidential.</a:t>
            </a:r>
            <a:endParaRPr lang="en-GB" dirty="0"/>
          </a:p>
        </p:txBody>
      </p:sp>
    </p:spTree>
    <p:extLst>
      <p:ext uri="{BB962C8B-B14F-4D97-AF65-F5344CB8AC3E}">
        <p14:creationId xmlns:p14="http://schemas.microsoft.com/office/powerpoint/2010/main" val="980163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266701" y="1073783"/>
            <a:ext cx="11590337" cy="5108185"/>
          </a:xfrm>
        </p:spPr>
        <p:txBody>
          <a:bodyPr>
            <a:normAutofit/>
          </a:bodyPr>
          <a:lstStyle/>
          <a:p>
            <a:endParaRPr lang="en-GB" dirty="0">
              <a:latin typeface="SamsungOne 400" panose="020B0503030303020204" pitchFamily="34" charset="0"/>
              <a:ea typeface="SamsungOne 400" panose="020B0503030303020204" pitchFamily="34" charset="0"/>
            </a:endParaRPr>
          </a:p>
        </p:txBody>
      </p:sp>
      <p:sp>
        <p:nvSpPr>
          <p:cNvPr id="6" name="object 6"/>
          <p:cNvSpPr txBox="1">
            <a:spLocks noGrp="1"/>
          </p:cNvSpPr>
          <p:nvPr>
            <p:ph type="sldNum" sz="quarter" idx="12"/>
          </p:nvPr>
        </p:nvSpPr>
        <p:spPr/>
        <p:txBody>
          <a:bodyPr/>
          <a:lstStyle/>
          <a:p>
            <a:fld id="{81D60167-4931-47E6-BA6A-407CBD079E47}" type="slidenum">
              <a:rPr lang="en-GB" smtClean="0"/>
              <a:pPr/>
              <a:t>4</a:t>
            </a:fld>
            <a:endParaRPr lang="en-GB" dirty="0"/>
          </a:p>
        </p:txBody>
      </p:sp>
      <p:sp>
        <p:nvSpPr>
          <p:cNvPr id="7" name="Footer Placeholder 6"/>
          <p:cNvSpPr>
            <a:spLocks noGrp="1"/>
          </p:cNvSpPr>
          <p:nvPr>
            <p:ph type="ftr" sz="quarter" idx="3"/>
          </p:nvPr>
        </p:nvSpPr>
        <p:spPr/>
        <p:txBody>
          <a:bodyPr/>
          <a:lstStyle/>
          <a:p>
            <a:r>
              <a:rPr lang="en-GB" smtClean="0"/>
              <a:t>Samsung Mobile Advance.  Confidential.</a:t>
            </a:r>
            <a:endParaRPr lang="en-GB" dirty="0"/>
          </a:p>
        </p:txBody>
      </p:sp>
      <p:sp>
        <p:nvSpPr>
          <p:cNvPr id="8" name="object 2"/>
          <p:cNvSpPr txBox="1">
            <a:spLocks/>
          </p:cNvSpPr>
          <p:nvPr/>
        </p:nvSpPr>
        <p:spPr>
          <a:xfrm>
            <a:off x="266701" y="105749"/>
            <a:ext cx="10632357" cy="75565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2400" kern="1200">
                <a:solidFill>
                  <a:schemeClr val="tx1"/>
                </a:solidFill>
                <a:latin typeface="Samsung Sharp Sans Bold" pitchFamily="50" charset="0"/>
                <a:ea typeface="Samsung Sharp Sans Bold" pitchFamily="50" charset="0"/>
                <a:cs typeface="Samsung Sharp Sans Bold" pitchFamily="50" charset="0"/>
              </a:defRPr>
            </a:lvl1pPr>
          </a:lstStyle>
          <a:p>
            <a:r>
              <a:rPr lang="en-GB" sz="3200" b="1" dirty="0">
                <a:latin typeface="SamsungOne 400" panose="020B0503030303020204" pitchFamily="34" charset="0"/>
                <a:ea typeface="SamsungOne 400" panose="020B0503030303020204" pitchFamily="34" charset="0"/>
              </a:rPr>
              <a:t>Company core technology and current use cases</a:t>
            </a:r>
          </a:p>
        </p:txBody>
      </p:sp>
    </p:spTree>
    <p:extLst>
      <p:ext uri="{BB962C8B-B14F-4D97-AF65-F5344CB8AC3E}">
        <p14:creationId xmlns:p14="http://schemas.microsoft.com/office/powerpoint/2010/main" val="492624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66701" y="105749"/>
            <a:ext cx="9465774" cy="755650"/>
          </a:xfrm>
        </p:spPr>
        <p:txBody>
          <a:bodyPr>
            <a:noAutofit/>
          </a:bodyPr>
          <a:lstStyle/>
          <a:p>
            <a:r>
              <a:rPr lang="en-GB" sz="3200" b="1" dirty="0" smtClean="0">
                <a:latin typeface="SamsungOne 400" panose="020B0503030303020204" pitchFamily="34" charset="0"/>
                <a:ea typeface="SamsungOne 400" panose="020B0503030303020204" pitchFamily="34" charset="0"/>
              </a:rPr>
              <a:t>Detailed proposal for Samsung Mobile Advance</a:t>
            </a:r>
            <a:endParaRPr lang="en-GB" sz="3200" b="1" dirty="0">
              <a:latin typeface="SamsungOne 400" panose="020B0503030303020204" pitchFamily="34" charset="0"/>
              <a:ea typeface="SamsungOne 400" panose="020B0503030303020204" pitchFamily="34" charset="0"/>
            </a:endParaRPr>
          </a:p>
        </p:txBody>
      </p:sp>
      <p:sp>
        <p:nvSpPr>
          <p:cNvPr id="9" name="Content Placeholder 8"/>
          <p:cNvSpPr>
            <a:spLocks noGrp="1"/>
          </p:cNvSpPr>
          <p:nvPr>
            <p:ph idx="1"/>
          </p:nvPr>
        </p:nvSpPr>
        <p:spPr>
          <a:xfrm>
            <a:off x="266701" y="1073784"/>
            <a:ext cx="11590337" cy="4889354"/>
          </a:xfrm>
        </p:spPr>
        <p:txBody>
          <a:bodyPr>
            <a:normAutofit/>
          </a:bodyPr>
          <a:lstStyle/>
          <a:p>
            <a:endParaRPr lang="en-GB" dirty="0">
              <a:latin typeface="SamsungOne 400" panose="020B0503030303020204" pitchFamily="34" charset="0"/>
              <a:ea typeface="SamsungOne 400" panose="020B0503030303020204" pitchFamily="34" charset="0"/>
            </a:endParaRPr>
          </a:p>
        </p:txBody>
      </p:sp>
      <p:sp>
        <p:nvSpPr>
          <p:cNvPr id="6" name="object 6"/>
          <p:cNvSpPr txBox="1">
            <a:spLocks noGrp="1"/>
          </p:cNvSpPr>
          <p:nvPr>
            <p:ph type="sldNum" sz="quarter" idx="12"/>
          </p:nvPr>
        </p:nvSpPr>
        <p:spPr/>
        <p:txBody>
          <a:bodyPr/>
          <a:lstStyle/>
          <a:p>
            <a:fld id="{81D60167-4931-47E6-BA6A-407CBD079E47}" type="slidenum">
              <a:rPr lang="en-GB" smtClean="0"/>
              <a:pPr/>
              <a:t>5</a:t>
            </a:fld>
            <a:endParaRPr lang="en-GB" dirty="0"/>
          </a:p>
        </p:txBody>
      </p:sp>
      <p:sp>
        <p:nvSpPr>
          <p:cNvPr id="7" name="Footer Placeholder 6"/>
          <p:cNvSpPr>
            <a:spLocks noGrp="1"/>
          </p:cNvSpPr>
          <p:nvPr>
            <p:ph type="ftr" sz="quarter" idx="3"/>
          </p:nvPr>
        </p:nvSpPr>
        <p:spPr/>
        <p:txBody>
          <a:bodyPr/>
          <a:lstStyle/>
          <a:p>
            <a:r>
              <a:rPr lang="en-GB" smtClean="0"/>
              <a:t>Samsung Mobile Advance.  Confidential.</a:t>
            </a:r>
            <a:endParaRPr lang="en-GB" dirty="0"/>
          </a:p>
        </p:txBody>
      </p:sp>
    </p:spTree>
    <p:extLst>
      <p:ext uri="{BB962C8B-B14F-4D97-AF65-F5344CB8AC3E}">
        <p14:creationId xmlns:p14="http://schemas.microsoft.com/office/powerpoint/2010/main" val="760226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266701" y="297307"/>
            <a:ext cx="11590337" cy="5819678"/>
          </a:xfrm>
        </p:spPr>
        <p:txBody>
          <a:bodyPr tIns="0" bIns="0">
            <a:normAutofit/>
          </a:bodyPr>
          <a:lstStyle/>
          <a:p>
            <a:r>
              <a:rPr lang="en-GB" sz="2000" dirty="0" smtClean="0">
                <a:latin typeface="SamsungOne 400" panose="020B0503030303020204" pitchFamily="34" charset="0"/>
                <a:ea typeface="SamsungOne 400" panose="020B0503030303020204" pitchFamily="34" charset="0"/>
              </a:rPr>
              <a:t>Below is a rough guideline to consider – but feel free to plan project as you wish</a:t>
            </a:r>
          </a:p>
          <a:p>
            <a:pPr marL="342900" indent="-342900">
              <a:buFont typeface="Arial" pitchFamily="34" charset="0"/>
              <a:buChar char="•"/>
            </a:pPr>
            <a:r>
              <a:rPr lang="en-GB" sz="2000" b="1" dirty="0" smtClean="0">
                <a:latin typeface="SamsungOne 400" panose="020B0503030303020204" pitchFamily="34" charset="0"/>
                <a:ea typeface="SamsungOne 400" panose="020B0503030303020204" pitchFamily="34" charset="0"/>
              </a:rPr>
              <a:t>Milestone 1: </a:t>
            </a:r>
            <a:r>
              <a:rPr lang="en-GB" sz="2000" dirty="0" smtClean="0">
                <a:latin typeface="SamsungOne 400" panose="020B0503030303020204" pitchFamily="34" charset="0"/>
                <a:ea typeface="SamsungOne 400" panose="020B0503030303020204" pitchFamily="34" charset="0"/>
              </a:rPr>
              <a:t>Detailed design and review</a:t>
            </a:r>
          </a:p>
          <a:p>
            <a:pPr marL="342900" indent="-342900">
              <a:spcBef>
                <a:spcPts val="0"/>
              </a:spcBef>
              <a:buFont typeface="Arial" pitchFamily="34" charset="0"/>
              <a:buChar char="•"/>
            </a:pPr>
            <a:endParaRPr lang="en-GB" sz="2000" dirty="0">
              <a:latin typeface="SamsungOne 400" panose="020B0503030303020204" pitchFamily="34" charset="0"/>
              <a:ea typeface="SamsungOne 400" panose="020B0503030303020204" pitchFamily="34" charset="0"/>
            </a:endParaRPr>
          </a:p>
          <a:p>
            <a:pPr marL="342900" indent="-342900">
              <a:buFont typeface="Arial" pitchFamily="34" charset="0"/>
              <a:buChar char="•"/>
            </a:pPr>
            <a:endParaRPr lang="en-GB" sz="2000" dirty="0" smtClean="0">
              <a:latin typeface="SamsungOne 400" panose="020B0503030303020204" pitchFamily="34" charset="0"/>
              <a:ea typeface="SamsungOne 400" panose="020B0503030303020204" pitchFamily="34" charset="0"/>
            </a:endParaRPr>
          </a:p>
          <a:p>
            <a:pPr marL="342900" indent="-342900">
              <a:buFont typeface="Arial" pitchFamily="34" charset="0"/>
              <a:buChar char="•"/>
            </a:pPr>
            <a:endParaRPr lang="en-GB" altLang="ko-KR" sz="2000" b="1" dirty="0" smtClean="0">
              <a:latin typeface="SamsungOne 400" panose="020B0503030303020204" pitchFamily="34" charset="0"/>
              <a:ea typeface="SamsungOne 400" panose="020B0503030303020204" pitchFamily="34" charset="0"/>
            </a:endParaRPr>
          </a:p>
          <a:p>
            <a:pPr marL="342900" indent="-342900">
              <a:buFont typeface="Arial" pitchFamily="34" charset="0"/>
              <a:buChar char="•"/>
            </a:pPr>
            <a:r>
              <a:rPr lang="en-GB" altLang="ko-KR" sz="2000" b="1" dirty="0" smtClean="0">
                <a:latin typeface="SamsungOne 400" panose="020B0503030303020204" pitchFamily="34" charset="0"/>
                <a:ea typeface="SamsungOne 400" panose="020B0503030303020204" pitchFamily="34" charset="0"/>
              </a:rPr>
              <a:t>Milestone</a:t>
            </a:r>
            <a:r>
              <a:rPr lang="en-GB" sz="2000" b="1" dirty="0" smtClean="0">
                <a:latin typeface="SamsungOne 400" panose="020B0503030303020204" pitchFamily="34" charset="0"/>
                <a:ea typeface="SamsungOne 400" panose="020B0503030303020204" pitchFamily="34" charset="0"/>
              </a:rPr>
              <a:t> 2:</a:t>
            </a:r>
            <a:r>
              <a:rPr lang="en-GB" sz="2000" dirty="0" smtClean="0">
                <a:latin typeface="SamsungOne 400" panose="020B0503030303020204" pitchFamily="34" charset="0"/>
                <a:ea typeface="SamsungOne 400" panose="020B0503030303020204" pitchFamily="34" charset="0"/>
              </a:rPr>
              <a:t> Early working review</a:t>
            </a:r>
          </a:p>
          <a:p>
            <a:pPr marL="342900" indent="-342900">
              <a:buFont typeface="Arial" pitchFamily="34" charset="0"/>
              <a:buChar char="•"/>
            </a:pPr>
            <a:endParaRPr lang="en-GB" sz="2000" dirty="0">
              <a:latin typeface="SamsungOne 400" panose="020B0503030303020204" pitchFamily="34" charset="0"/>
              <a:ea typeface="SamsungOne 400" panose="020B0503030303020204" pitchFamily="34" charset="0"/>
            </a:endParaRPr>
          </a:p>
          <a:p>
            <a:pPr marL="342900" indent="-342900">
              <a:buFont typeface="Arial" pitchFamily="34" charset="0"/>
              <a:buChar char="•"/>
            </a:pPr>
            <a:endParaRPr lang="en-GB" sz="2000" dirty="0" smtClean="0">
              <a:latin typeface="SamsungOne 400" panose="020B0503030303020204" pitchFamily="34" charset="0"/>
              <a:ea typeface="SamsungOne 400" panose="020B0503030303020204" pitchFamily="34" charset="0"/>
            </a:endParaRPr>
          </a:p>
          <a:p>
            <a:pPr marL="342900" indent="-342900">
              <a:buFont typeface="Arial" pitchFamily="34" charset="0"/>
              <a:buChar char="•"/>
            </a:pPr>
            <a:endParaRPr lang="en-GB" sz="2000" dirty="0">
              <a:latin typeface="SamsungOne 400" panose="020B0503030303020204" pitchFamily="34" charset="0"/>
              <a:ea typeface="SamsungOne 400" panose="020B0503030303020204" pitchFamily="34" charset="0"/>
            </a:endParaRPr>
          </a:p>
          <a:p>
            <a:pPr marL="342900" indent="-342900">
              <a:buFont typeface="Arial" pitchFamily="34" charset="0"/>
              <a:buChar char="•"/>
            </a:pPr>
            <a:r>
              <a:rPr lang="en-GB" altLang="ko-KR" sz="2000" b="1" dirty="0">
                <a:latin typeface="SamsungOne 400" panose="020B0503030303020204" pitchFamily="34" charset="0"/>
                <a:ea typeface="SamsungOne 400" panose="020B0503030303020204" pitchFamily="34" charset="0"/>
              </a:rPr>
              <a:t>Milestone</a:t>
            </a:r>
            <a:r>
              <a:rPr lang="en-GB" sz="2000" b="1" dirty="0" smtClean="0">
                <a:latin typeface="SamsungOne 400" panose="020B0503030303020204" pitchFamily="34" charset="0"/>
                <a:ea typeface="SamsungOne 400" panose="020B0503030303020204" pitchFamily="34" charset="0"/>
              </a:rPr>
              <a:t> 3:</a:t>
            </a:r>
            <a:r>
              <a:rPr lang="en-GB" sz="2000" dirty="0" smtClean="0">
                <a:latin typeface="SamsungOne 400" panose="020B0503030303020204" pitchFamily="34" charset="0"/>
                <a:ea typeface="SamsungOne 400" panose="020B0503030303020204" pitchFamily="34" charset="0"/>
              </a:rPr>
              <a:t> Technology Readiness Level 6/7</a:t>
            </a:r>
          </a:p>
          <a:p>
            <a:r>
              <a:rPr lang="en-US" sz="2000" dirty="0" smtClean="0">
                <a:latin typeface="SamsungOne 400" panose="020B0503030303020204" pitchFamily="34" charset="0"/>
                <a:ea typeface="SamsungOne 400" panose="020B0503030303020204" pitchFamily="34" charset="0"/>
              </a:rPr>
              <a:t/>
            </a:r>
            <a:br>
              <a:rPr lang="en-US" sz="2000" dirty="0" smtClean="0">
                <a:latin typeface="SamsungOne 400" panose="020B0503030303020204" pitchFamily="34" charset="0"/>
                <a:ea typeface="SamsungOne 400" panose="020B0503030303020204" pitchFamily="34" charset="0"/>
              </a:rPr>
            </a:br>
            <a:endParaRPr lang="en-GB" sz="2000" dirty="0" smtClean="0">
              <a:latin typeface="SamsungOne 400" panose="020B0503030303020204" pitchFamily="34" charset="0"/>
              <a:ea typeface="SamsungOne 400" panose="020B0503030303020204" pitchFamily="34" charset="0"/>
            </a:endParaRPr>
          </a:p>
          <a:p>
            <a:pPr marL="342900" indent="-342900">
              <a:buFont typeface="Arial" pitchFamily="34" charset="0"/>
              <a:buChar char="•"/>
            </a:pPr>
            <a:r>
              <a:rPr lang="en-GB" sz="2000" dirty="0" smtClean="0">
                <a:latin typeface="SamsungOne 400" panose="020B0503030303020204" pitchFamily="34" charset="0"/>
                <a:ea typeface="SamsungOne 400" panose="020B0503030303020204" pitchFamily="34" charset="0"/>
              </a:rPr>
              <a:t>Demo </a:t>
            </a:r>
            <a:r>
              <a:rPr lang="en-GB" sz="2000" dirty="0">
                <a:latin typeface="SamsungOne 400" panose="020B0503030303020204" pitchFamily="34" charset="0"/>
                <a:ea typeface="SamsungOne 400" panose="020B0503030303020204" pitchFamily="34" charset="0"/>
              </a:rPr>
              <a:t>to Samsung Mobile R&amp;D for evaluation </a:t>
            </a:r>
          </a:p>
        </p:txBody>
      </p:sp>
      <p:sp>
        <p:nvSpPr>
          <p:cNvPr id="6" name="object 6"/>
          <p:cNvSpPr txBox="1">
            <a:spLocks noGrp="1"/>
          </p:cNvSpPr>
          <p:nvPr>
            <p:ph type="sldNum" sz="quarter" idx="12"/>
          </p:nvPr>
        </p:nvSpPr>
        <p:spPr/>
        <p:txBody>
          <a:bodyPr/>
          <a:lstStyle/>
          <a:p>
            <a:fld id="{81D60167-4931-47E6-BA6A-407CBD079E47}" type="slidenum">
              <a:rPr lang="en-GB" smtClean="0"/>
              <a:pPr/>
              <a:t>6</a:t>
            </a:fld>
            <a:endParaRPr lang="en-GB" dirty="0"/>
          </a:p>
        </p:txBody>
      </p:sp>
      <p:sp>
        <p:nvSpPr>
          <p:cNvPr id="7" name="Footer Placeholder 6"/>
          <p:cNvSpPr>
            <a:spLocks noGrp="1"/>
          </p:cNvSpPr>
          <p:nvPr>
            <p:ph type="ftr" sz="quarter" idx="3"/>
          </p:nvPr>
        </p:nvSpPr>
        <p:spPr/>
        <p:txBody>
          <a:bodyPr/>
          <a:lstStyle/>
          <a:p>
            <a:r>
              <a:rPr lang="en-GB" smtClean="0"/>
              <a:t>Samsung Mobile Advance.  Confidential.</a:t>
            </a:r>
            <a:endParaRPr lang="en-GB" dirty="0"/>
          </a:p>
        </p:txBody>
      </p:sp>
      <p:sp>
        <p:nvSpPr>
          <p:cNvPr id="8" name="object 2"/>
          <p:cNvSpPr txBox="1">
            <a:spLocks noGrp="1"/>
          </p:cNvSpPr>
          <p:nvPr>
            <p:ph type="title"/>
          </p:nvPr>
        </p:nvSpPr>
        <p:spPr>
          <a:xfrm>
            <a:off x="266701" y="105749"/>
            <a:ext cx="6856770" cy="755650"/>
          </a:xfrm>
        </p:spPr>
        <p:txBody>
          <a:bodyPr>
            <a:noAutofit/>
          </a:bodyPr>
          <a:lstStyle/>
          <a:p>
            <a:r>
              <a:rPr lang="en-GB" sz="3200" b="1" dirty="0" smtClean="0">
                <a:latin typeface="SamsungOne 400" panose="020B0503030303020204" pitchFamily="34" charset="0"/>
                <a:ea typeface="SamsungOne 400" panose="020B0503030303020204" pitchFamily="34" charset="0"/>
              </a:rPr>
              <a:t>Draft Project Schedule</a:t>
            </a:r>
            <a:endParaRPr lang="en-GB" sz="3200" b="1" dirty="0">
              <a:latin typeface="SamsungOne 400" panose="020B0503030303020204" pitchFamily="34" charset="0"/>
              <a:ea typeface="SamsungOne 400" panose="020B0503030303020204" pitchFamily="34" charset="0"/>
            </a:endParaRPr>
          </a:p>
        </p:txBody>
      </p:sp>
    </p:spTree>
    <p:extLst>
      <p:ext uri="{BB962C8B-B14F-4D97-AF65-F5344CB8AC3E}">
        <p14:creationId xmlns:p14="http://schemas.microsoft.com/office/powerpoint/2010/main" val="2339850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a:normAutofit/>
          </a:bodyPr>
          <a:lstStyle/>
          <a:p>
            <a:r>
              <a:rPr lang="en-GB" sz="3200" b="1" dirty="0" smtClean="0">
                <a:latin typeface="SamsungOne 400" panose="020B0503030303020204" pitchFamily="34" charset="0"/>
                <a:ea typeface="SamsungOne 400" panose="020B0503030303020204" pitchFamily="34" charset="0"/>
              </a:rPr>
              <a:t>Other support required</a:t>
            </a:r>
            <a:endParaRPr lang="en-GB" sz="3200" b="1" dirty="0">
              <a:latin typeface="SamsungOne 400" panose="020B0503030303020204" pitchFamily="34" charset="0"/>
              <a:ea typeface="SamsungOne 400" panose="020B0503030303020204" pitchFamily="34" charset="0"/>
            </a:endParaRPr>
          </a:p>
        </p:txBody>
      </p:sp>
      <p:sp>
        <p:nvSpPr>
          <p:cNvPr id="9" name="Content Placeholder 8"/>
          <p:cNvSpPr>
            <a:spLocks noGrp="1"/>
          </p:cNvSpPr>
          <p:nvPr>
            <p:ph idx="1"/>
          </p:nvPr>
        </p:nvSpPr>
        <p:spPr>
          <a:xfrm>
            <a:off x="266701" y="1073783"/>
            <a:ext cx="11590337" cy="4605449"/>
          </a:xfrm>
        </p:spPr>
        <p:txBody>
          <a:bodyPr>
            <a:normAutofit/>
          </a:bodyPr>
          <a:lstStyle/>
          <a:p>
            <a:endParaRPr lang="en-GB" dirty="0">
              <a:latin typeface="SamsungOne 400" panose="020B0503030303020204" pitchFamily="34" charset="0"/>
              <a:ea typeface="SamsungOne 400" panose="020B0503030303020204" pitchFamily="34" charset="0"/>
            </a:endParaRPr>
          </a:p>
        </p:txBody>
      </p:sp>
      <p:sp>
        <p:nvSpPr>
          <p:cNvPr id="6" name="object 6"/>
          <p:cNvSpPr txBox="1">
            <a:spLocks noGrp="1"/>
          </p:cNvSpPr>
          <p:nvPr>
            <p:ph type="sldNum" sz="quarter" idx="12"/>
          </p:nvPr>
        </p:nvSpPr>
        <p:spPr/>
        <p:txBody>
          <a:bodyPr/>
          <a:lstStyle/>
          <a:p>
            <a:fld id="{81D60167-4931-47E6-BA6A-407CBD079E47}" type="slidenum">
              <a:rPr lang="en-GB" smtClean="0"/>
              <a:pPr/>
              <a:t>7</a:t>
            </a:fld>
            <a:endParaRPr lang="en-GB" dirty="0"/>
          </a:p>
        </p:txBody>
      </p:sp>
      <p:sp>
        <p:nvSpPr>
          <p:cNvPr id="7" name="Footer Placeholder 6"/>
          <p:cNvSpPr>
            <a:spLocks noGrp="1"/>
          </p:cNvSpPr>
          <p:nvPr>
            <p:ph type="ftr" sz="quarter" idx="3"/>
          </p:nvPr>
        </p:nvSpPr>
        <p:spPr/>
        <p:txBody>
          <a:bodyPr/>
          <a:lstStyle/>
          <a:p>
            <a:r>
              <a:rPr lang="en-GB" smtClean="0"/>
              <a:t>Samsung Mobile Advance.  Confidential.</a:t>
            </a:r>
            <a:endParaRPr lang="en-GB" dirty="0"/>
          </a:p>
        </p:txBody>
      </p:sp>
    </p:spTree>
    <p:extLst>
      <p:ext uri="{BB962C8B-B14F-4D97-AF65-F5344CB8AC3E}">
        <p14:creationId xmlns:p14="http://schemas.microsoft.com/office/powerpoint/2010/main" val="2948191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a:normAutofit/>
          </a:bodyPr>
          <a:lstStyle/>
          <a:p>
            <a:r>
              <a:rPr lang="en-GB" sz="3200" b="1" dirty="0" smtClean="0">
                <a:latin typeface="SamsungOne 400" panose="020B0503030303020204" pitchFamily="34" charset="0"/>
                <a:ea typeface="SamsungOne 400" panose="020B0503030303020204" pitchFamily="34" charset="0"/>
              </a:rPr>
              <a:t>Guidelines for Entry form</a:t>
            </a:r>
            <a:endParaRPr lang="en-GB" sz="3200" b="1" dirty="0">
              <a:latin typeface="SamsungOne 400" panose="020B0503030303020204" pitchFamily="34" charset="0"/>
              <a:ea typeface="SamsungOne 400" panose="020B0503030303020204" pitchFamily="34" charset="0"/>
            </a:endParaRPr>
          </a:p>
        </p:txBody>
      </p:sp>
      <p:sp>
        <p:nvSpPr>
          <p:cNvPr id="9" name="Content Placeholder 8"/>
          <p:cNvSpPr>
            <a:spLocks noGrp="1"/>
          </p:cNvSpPr>
          <p:nvPr>
            <p:ph idx="1"/>
          </p:nvPr>
        </p:nvSpPr>
        <p:spPr>
          <a:xfrm>
            <a:off x="266701" y="861399"/>
            <a:ext cx="11590337" cy="5412401"/>
          </a:xfrm>
        </p:spPr>
        <p:txBody>
          <a:bodyPr>
            <a:normAutofit/>
          </a:bodyPr>
          <a:lstStyle/>
          <a:p>
            <a:r>
              <a:rPr lang="en-GB" sz="1600" i="1" dirty="0">
                <a:latin typeface="SamsungOne 400" panose="020B0503030303020204" pitchFamily="34" charset="0"/>
                <a:ea typeface="SamsungOne 400" panose="020B0503030303020204" pitchFamily="34" charset="0"/>
              </a:rPr>
              <a:t> Please delete this slide from your entry pack</a:t>
            </a:r>
            <a:endParaRPr lang="en-GB" sz="1600" b="1" dirty="0" smtClean="0">
              <a:latin typeface="SamsungOne 400" panose="020B0503030303020204" pitchFamily="34" charset="0"/>
              <a:ea typeface="SamsungOne 400" panose="020B0503030303020204" pitchFamily="34" charset="0"/>
            </a:endParaRPr>
          </a:p>
          <a:p>
            <a:pPr marL="342900" indent="-342900">
              <a:buFont typeface="Arial" panose="020B0604020202020204" pitchFamily="34" charset="0"/>
              <a:buChar char="•"/>
            </a:pPr>
            <a:r>
              <a:rPr lang="en-GB" sz="1600" b="1" dirty="0" smtClean="0">
                <a:latin typeface="SamsungOne 400" panose="020B0503030303020204" pitchFamily="34" charset="0"/>
                <a:ea typeface="SamsungOne 400" panose="020B0503030303020204" pitchFamily="34" charset="0"/>
              </a:rPr>
              <a:t>Company Information: </a:t>
            </a:r>
            <a:r>
              <a:rPr lang="en-GB" sz="1600" dirty="0" smtClean="0">
                <a:latin typeface="SamsungOne 400" panose="020B0503030303020204" pitchFamily="34" charset="0"/>
                <a:ea typeface="SamsungOne 400" panose="020B0503030303020204" pitchFamily="34" charset="0"/>
              </a:rPr>
              <a:t>Please include all of the information we ask for on the Company information page. An email address is especially important so that we may contact you if your proposal is selected to proceed to the pitching stage.</a:t>
            </a:r>
          </a:p>
          <a:p>
            <a:pPr marL="342900" indent="-342900">
              <a:buFont typeface="Arial" panose="020B0604020202020204" pitchFamily="34" charset="0"/>
              <a:buChar char="•"/>
            </a:pPr>
            <a:r>
              <a:rPr lang="en-GB" sz="1600" b="1" dirty="0" smtClean="0">
                <a:latin typeface="SamsungOne 400" panose="020B0503030303020204" pitchFamily="34" charset="0"/>
                <a:ea typeface="SamsungOne 400" panose="020B0503030303020204" pitchFamily="34" charset="0"/>
              </a:rPr>
              <a:t>Company background info / Core technology and current use cases:</a:t>
            </a:r>
            <a:r>
              <a:rPr lang="en-GB" sz="1600" dirty="0" smtClean="0">
                <a:latin typeface="SamsungOne 400" panose="020B0503030303020204" pitchFamily="34" charset="0"/>
                <a:ea typeface="SamsungOne 400" panose="020B0503030303020204" pitchFamily="34" charset="0"/>
              </a:rPr>
              <a:t>  It is good to show if you have key specialist technical staff and to also highlight general background information for your company (such as company size, capability, current products). All of this info can aid our judges to get an understanding of your company capability and technology developments, if you need to use more than the two pages provided in the outline please feel free to do so.</a:t>
            </a:r>
          </a:p>
          <a:p>
            <a:pPr marL="342900" indent="-342900">
              <a:buFont typeface="Arial" panose="020B0604020202020204" pitchFamily="34" charset="0"/>
              <a:buChar char="•"/>
            </a:pPr>
            <a:r>
              <a:rPr lang="en-GB" sz="1600" b="1" dirty="0" smtClean="0">
                <a:latin typeface="SamsungOne 400" panose="020B0503030303020204" pitchFamily="34" charset="0"/>
                <a:ea typeface="SamsungOne 400" panose="020B0503030303020204" pitchFamily="34" charset="0"/>
              </a:rPr>
              <a:t>Detailed Proposal for Samsung Mobile Advance: </a:t>
            </a:r>
            <a:r>
              <a:rPr lang="en-GB" sz="1600" dirty="0" smtClean="0">
                <a:latin typeface="SamsungOne 400" panose="020B0503030303020204" pitchFamily="34" charset="0"/>
                <a:ea typeface="SamsungOne 400" panose="020B0503030303020204" pitchFamily="34" charset="0"/>
              </a:rPr>
              <a:t>Please describe </a:t>
            </a:r>
            <a:r>
              <a:rPr lang="en-GB" sz="1600" u="sng" dirty="0" smtClean="0">
                <a:latin typeface="SamsungOne 400" panose="020B0503030303020204" pitchFamily="34" charset="0"/>
                <a:ea typeface="SamsungOne 400" panose="020B0503030303020204" pitchFamily="34" charset="0"/>
              </a:rPr>
              <a:t>in detail</a:t>
            </a:r>
            <a:r>
              <a:rPr lang="en-GB" sz="1600" dirty="0" smtClean="0">
                <a:latin typeface="SamsungOne 400" panose="020B0503030303020204" pitchFamily="34" charset="0"/>
                <a:ea typeface="SamsungOne 400" panose="020B0503030303020204" pitchFamily="34" charset="0"/>
              </a:rPr>
              <a:t> the proof of concept project you plan to deliver for Samsung Mobile through SMA, it should be clear from the description exactly what the </a:t>
            </a:r>
            <a:r>
              <a:rPr lang="en-GB" sz="1600" dirty="0" err="1" smtClean="0">
                <a:latin typeface="SamsungOne 400" panose="020B0503030303020204" pitchFamily="34" charset="0"/>
                <a:ea typeface="SamsungOne 400" panose="020B0503030303020204" pitchFamily="34" charset="0"/>
              </a:rPr>
              <a:t>PoC</a:t>
            </a:r>
            <a:r>
              <a:rPr lang="en-GB" sz="1600" dirty="0" smtClean="0">
                <a:latin typeface="SamsungOne 400" panose="020B0503030303020204" pitchFamily="34" charset="0"/>
                <a:ea typeface="SamsungOne 400" panose="020B0503030303020204" pitchFamily="34" charset="0"/>
              </a:rPr>
              <a:t> project will finally deliver for our evaluation at the end of the 6 month funded project. You should also describe the possible benefits for Samsung mobile of this implementation. Again you can use more than a single page to describe this. </a:t>
            </a:r>
            <a:br>
              <a:rPr lang="en-GB" sz="1600" dirty="0" smtClean="0">
                <a:latin typeface="SamsungOne 400" panose="020B0503030303020204" pitchFamily="34" charset="0"/>
                <a:ea typeface="SamsungOne 400" panose="020B0503030303020204" pitchFamily="34" charset="0"/>
              </a:rPr>
            </a:br>
            <a:r>
              <a:rPr lang="en-GB" sz="1600" i="1" dirty="0" smtClean="0">
                <a:latin typeface="SamsungOne 400" panose="020B0503030303020204" pitchFamily="34" charset="0"/>
                <a:ea typeface="SamsungOne 400" panose="020B0503030303020204" pitchFamily="34" charset="0"/>
              </a:rPr>
              <a:t>NOTE: Since our judges are looking for a clear description of the </a:t>
            </a:r>
            <a:r>
              <a:rPr lang="en-GB" sz="1600" i="1" dirty="0" err="1" smtClean="0">
                <a:latin typeface="SamsungOne 400" panose="020B0503030303020204" pitchFamily="34" charset="0"/>
                <a:ea typeface="SamsungOne 400" panose="020B0503030303020204" pitchFamily="34" charset="0"/>
              </a:rPr>
              <a:t>PoC</a:t>
            </a:r>
            <a:r>
              <a:rPr lang="en-GB" sz="1600" i="1" dirty="0" smtClean="0">
                <a:latin typeface="SamsungOne 400" panose="020B0503030303020204" pitchFamily="34" charset="0"/>
                <a:ea typeface="SamsungOne 400" panose="020B0503030303020204" pitchFamily="34" charset="0"/>
              </a:rPr>
              <a:t> this is the </a:t>
            </a:r>
            <a:r>
              <a:rPr lang="en-GB" sz="1600" i="1" u="sng" dirty="0" smtClean="0">
                <a:latin typeface="SamsungOne 400" panose="020B0503030303020204" pitchFamily="34" charset="0"/>
                <a:ea typeface="SamsungOne 400" panose="020B0503030303020204" pitchFamily="34" charset="0"/>
              </a:rPr>
              <a:t>most important</a:t>
            </a:r>
            <a:r>
              <a:rPr lang="en-GB" sz="1600" i="1" dirty="0" smtClean="0">
                <a:latin typeface="SamsungOne 400" panose="020B0503030303020204" pitchFamily="34" charset="0"/>
                <a:ea typeface="SamsungOne 400" panose="020B0503030303020204" pitchFamily="34" charset="0"/>
              </a:rPr>
              <a:t> section.</a:t>
            </a:r>
          </a:p>
          <a:p>
            <a:pPr marL="342900" indent="-342900">
              <a:buFont typeface="Arial" panose="020B0604020202020204" pitchFamily="34" charset="0"/>
              <a:buChar char="•"/>
            </a:pPr>
            <a:r>
              <a:rPr lang="en-GB" sz="1600" b="1" dirty="0" smtClean="0">
                <a:latin typeface="SamsungOne 400" panose="020B0503030303020204" pitchFamily="34" charset="0"/>
                <a:ea typeface="SamsungOne 400" panose="020B0503030303020204" pitchFamily="34" charset="0"/>
              </a:rPr>
              <a:t>Draft Project Schedule: </a:t>
            </a:r>
            <a:r>
              <a:rPr lang="en-GB" sz="1600" dirty="0" smtClean="0">
                <a:latin typeface="SamsungOne 400" panose="020B0503030303020204" pitchFamily="34" charset="0"/>
                <a:ea typeface="SamsungOne 400" panose="020B0503030303020204" pitchFamily="34" charset="0"/>
              </a:rPr>
              <a:t>Please describe the Milestones and expected deliverables during the 6 month project duration. We have found the most successful funded projects use 2-4 Milestones over 6 months and at each stage the deliverable status is clearly defined and the company prepares a short progress report for Samsung. The better proposals we receive generally have well thought plans and sensible milestones. </a:t>
            </a:r>
            <a:br>
              <a:rPr lang="en-GB" sz="1600" dirty="0" smtClean="0">
                <a:latin typeface="SamsungOne 400" panose="020B0503030303020204" pitchFamily="34" charset="0"/>
                <a:ea typeface="SamsungOne 400" panose="020B0503030303020204" pitchFamily="34" charset="0"/>
              </a:rPr>
            </a:br>
            <a:r>
              <a:rPr lang="en-GB" sz="1600" dirty="0" smtClean="0">
                <a:latin typeface="SamsungOne 400" panose="020B0503030303020204" pitchFamily="34" charset="0"/>
                <a:ea typeface="SamsungOne 400" panose="020B0503030303020204" pitchFamily="34" charset="0"/>
              </a:rPr>
              <a:t/>
            </a:r>
            <a:br>
              <a:rPr lang="en-GB" sz="1600" dirty="0" smtClean="0">
                <a:latin typeface="SamsungOne 400" panose="020B0503030303020204" pitchFamily="34" charset="0"/>
                <a:ea typeface="SamsungOne 400" panose="020B0503030303020204" pitchFamily="34" charset="0"/>
              </a:rPr>
            </a:br>
            <a:r>
              <a:rPr lang="en-GB" sz="1600" i="1" dirty="0" smtClean="0">
                <a:latin typeface="SamsungOne 400" panose="020B0503030303020204" pitchFamily="34" charset="0"/>
                <a:ea typeface="SamsungOne 400" panose="020B0503030303020204" pitchFamily="34" charset="0"/>
              </a:rPr>
              <a:t>IMPORTANT </a:t>
            </a:r>
            <a:r>
              <a:rPr lang="en-GB" sz="1600" i="1" dirty="0">
                <a:latin typeface="SamsungOne 400" panose="020B0503030303020204" pitchFamily="34" charset="0"/>
                <a:ea typeface="SamsungOne 400" panose="020B0503030303020204" pitchFamily="34" charset="0"/>
              </a:rPr>
              <a:t>NOTE: </a:t>
            </a:r>
            <a:r>
              <a:rPr lang="en-GB" sz="1600" i="1" dirty="0" smtClean="0">
                <a:latin typeface="SamsungOne 400" panose="020B0503030303020204" pitchFamily="34" charset="0"/>
                <a:ea typeface="SamsungOne 400" panose="020B0503030303020204" pitchFamily="34" charset="0"/>
              </a:rPr>
              <a:t>Work during the project (leading </a:t>
            </a:r>
            <a:r>
              <a:rPr lang="en-GB" sz="1600" i="1" dirty="0">
                <a:latin typeface="SamsungOne 400" panose="020B0503030303020204" pitchFamily="34" charset="0"/>
                <a:ea typeface="SamsungOne 400" panose="020B0503030303020204" pitchFamily="34" charset="0"/>
              </a:rPr>
              <a:t>up to Milestone </a:t>
            </a:r>
            <a:r>
              <a:rPr lang="en-GB" sz="1600" i="1" dirty="0" smtClean="0">
                <a:latin typeface="SamsungOne 400" panose="020B0503030303020204" pitchFamily="34" charset="0"/>
                <a:ea typeface="SamsungOne 400" panose="020B0503030303020204" pitchFamily="34" charset="0"/>
              </a:rPr>
              <a:t>1) </a:t>
            </a:r>
            <a:r>
              <a:rPr lang="en-GB" sz="1600" i="1" dirty="0">
                <a:latin typeface="SamsungOne 400" panose="020B0503030303020204" pitchFamily="34" charset="0"/>
                <a:ea typeface="SamsungOne 400" panose="020B0503030303020204" pitchFamily="34" charset="0"/>
              </a:rPr>
              <a:t>should </a:t>
            </a:r>
            <a:r>
              <a:rPr lang="en-GB" sz="1600" i="1" u="sng" dirty="0">
                <a:latin typeface="SamsungOne 400" panose="020B0503030303020204" pitchFamily="34" charset="0"/>
                <a:ea typeface="SamsungOne 400" panose="020B0503030303020204" pitchFamily="34" charset="0"/>
              </a:rPr>
              <a:t>never</a:t>
            </a:r>
            <a:r>
              <a:rPr lang="en-GB" sz="1600" i="1" dirty="0">
                <a:latin typeface="SamsungOne 400" panose="020B0503030303020204" pitchFamily="34" charset="0"/>
                <a:ea typeface="SamsungOne 400" panose="020B0503030303020204" pitchFamily="34" charset="0"/>
              </a:rPr>
              <a:t> be about “feasibility” or “understanding Samsung requirements” – all </a:t>
            </a:r>
            <a:r>
              <a:rPr lang="en-GB" sz="1600" i="1" dirty="0" smtClean="0">
                <a:latin typeface="SamsungOne 400" panose="020B0503030303020204" pitchFamily="34" charset="0"/>
                <a:ea typeface="SamsungOne 400" panose="020B0503030303020204" pitchFamily="34" charset="0"/>
              </a:rPr>
              <a:t>of this would need to be agreed </a:t>
            </a:r>
            <a:r>
              <a:rPr lang="en-GB" sz="1600" i="1" u="sng" dirty="0" smtClean="0">
                <a:latin typeface="SamsungOne 400" panose="020B0503030303020204" pitchFamily="34" charset="0"/>
                <a:ea typeface="SamsungOne 400" panose="020B0503030303020204" pitchFamily="34" charset="0"/>
              </a:rPr>
              <a:t>prior</a:t>
            </a:r>
            <a:r>
              <a:rPr lang="en-GB" sz="1600" i="1" dirty="0" smtClean="0">
                <a:latin typeface="SamsungOne 400" panose="020B0503030303020204" pitchFamily="34" charset="0"/>
                <a:ea typeface="SamsungOne 400" panose="020B0503030303020204" pitchFamily="34" charset="0"/>
              </a:rPr>
              <a:t> to signing a contract and beginning work - we would be very unlikely to agree to enter into an SMA contract with a company if it was at all unclear what the contract is for and what project will finally deliver.   </a:t>
            </a:r>
          </a:p>
        </p:txBody>
      </p:sp>
      <p:sp>
        <p:nvSpPr>
          <p:cNvPr id="6" name="object 6"/>
          <p:cNvSpPr txBox="1">
            <a:spLocks noGrp="1"/>
          </p:cNvSpPr>
          <p:nvPr>
            <p:ph type="sldNum" sz="quarter" idx="12"/>
          </p:nvPr>
        </p:nvSpPr>
        <p:spPr/>
        <p:txBody>
          <a:bodyPr/>
          <a:lstStyle/>
          <a:p>
            <a:fld id="{81D60167-4931-47E6-BA6A-407CBD079E47}" type="slidenum">
              <a:rPr lang="en-GB" smtClean="0">
                <a:solidFill>
                  <a:prstClr val="black"/>
                </a:solidFill>
              </a:rPr>
              <a:pPr/>
              <a:t>8</a:t>
            </a:fld>
            <a:endParaRPr lang="en-GB" dirty="0">
              <a:solidFill>
                <a:prstClr val="black"/>
              </a:solidFill>
            </a:endParaRPr>
          </a:p>
        </p:txBody>
      </p:sp>
      <p:sp>
        <p:nvSpPr>
          <p:cNvPr id="7" name="Footer Placeholder 6"/>
          <p:cNvSpPr>
            <a:spLocks noGrp="1"/>
          </p:cNvSpPr>
          <p:nvPr>
            <p:ph type="ftr" sz="quarter" idx="3"/>
          </p:nvPr>
        </p:nvSpPr>
        <p:spPr/>
        <p:txBody>
          <a:bodyPr/>
          <a:lstStyle/>
          <a:p>
            <a:r>
              <a:rPr lang="en-GB" dirty="0" smtClean="0">
                <a:solidFill>
                  <a:prstClr val="black"/>
                </a:solidFill>
              </a:rPr>
              <a:t>Samsung Mobile Advance.  Confidential.</a:t>
            </a:r>
            <a:endParaRPr lang="en-GB" dirty="0">
              <a:solidFill>
                <a:prstClr val="black"/>
              </a:solidFill>
            </a:endParaRPr>
          </a:p>
        </p:txBody>
      </p:sp>
    </p:spTree>
    <p:extLst>
      <p:ext uri="{BB962C8B-B14F-4D97-AF65-F5344CB8AC3E}">
        <p14:creationId xmlns:p14="http://schemas.microsoft.com/office/powerpoint/2010/main" val="2811411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Samsung Themes">
  <a:themeElements>
    <a:clrScheme name="2LK">
      <a:dk1>
        <a:sysClr val="windowText" lastClr="000000"/>
      </a:dk1>
      <a:lt1>
        <a:sysClr val="window" lastClr="FFFFFF"/>
      </a:lt1>
      <a:dk2>
        <a:srgbClr val="44546A"/>
      </a:dk2>
      <a:lt2>
        <a:srgbClr val="E7E6E6"/>
      </a:lt2>
      <a:accent1>
        <a:srgbClr val="B981D1"/>
      </a:accent1>
      <a:accent2>
        <a:srgbClr val="63656A"/>
      </a:accent2>
      <a:accent3>
        <a:srgbClr val="000000"/>
      </a:accent3>
      <a:accent4>
        <a:srgbClr val="FFB546"/>
      </a:accent4>
      <a:accent5>
        <a:srgbClr val="FF7F3F"/>
      </a:accent5>
      <a:accent6>
        <a:srgbClr val="97D653"/>
      </a:accent6>
      <a:hlink>
        <a:srgbClr val="00C3B2"/>
      </a:hlink>
      <a:folHlink>
        <a:srgbClr val="FF4337"/>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2299</TotalTime>
  <Words>550</Words>
  <Application>Microsoft Office PowerPoint</Application>
  <PresentationFormat>Widescreen</PresentationFormat>
  <Paragraphs>55</Paragraphs>
  <Slides>8</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SamsungOne 700C</vt:lpstr>
      <vt:lpstr>Samsung Sharp Sans Bold</vt:lpstr>
      <vt:lpstr>Calibri</vt:lpstr>
      <vt:lpstr>Arial</vt:lpstr>
      <vt:lpstr>SamsungOne 400</vt:lpstr>
      <vt:lpstr>SamsungOne-700</vt:lpstr>
      <vt:lpstr>Samsung Themes</vt:lpstr>
      <vt:lpstr>Samsung Mobile Advance 2023  Application Form</vt:lpstr>
      <vt:lpstr>Company Information</vt:lpstr>
      <vt:lpstr>Company Background</vt:lpstr>
      <vt:lpstr>PowerPoint Presentation</vt:lpstr>
      <vt:lpstr>Detailed proposal for Samsung Mobile Advance</vt:lpstr>
      <vt:lpstr>Draft Project Schedule</vt:lpstr>
      <vt:lpstr>Other support required</vt:lpstr>
      <vt:lpstr>Guidelines for Entry form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jez@jcim.co.uk</dc:creator>
  <cp:lastModifiedBy>Andreas Pappas/MX OI Sourcing /SRUK/Professional/Samsung Electronics</cp:lastModifiedBy>
  <cp:revision>158</cp:revision>
  <cp:lastPrinted>2016-04-26T14:42:41Z</cp:lastPrinted>
  <dcterms:created xsi:type="dcterms:W3CDTF">2016-04-25T13:17:51Z</dcterms:created>
  <dcterms:modified xsi:type="dcterms:W3CDTF">2023-01-18T14:03:40Z</dcterms:modified>
</cp:coreProperties>
</file>

<file path=docProps/custom.xml><?xml version="1.0" encoding="utf-8"?>
<Properties xmlns="http://schemas.openxmlformats.org/officeDocument/2006/custom-properties" xmlns:vt="http://schemas.openxmlformats.org/officeDocument/2006/docPropsVTypes">
  <property fmtid="{5C58129F-E5B8-477A-9B38-B3E54BFA04C8}" pid="2">
    <vt:lpwstr>10469C62E19FD5E51288163AAB8B72513F2F40C258EA83D3B2246F60A86C3253</vt:lpwstr>
  </property>
  <property fmtid="{D5CDD505-2E9C-101B-9397-08002B2CF9AE}" pid="2" name="NSCPROP">
    <vt:lpwstr>NSCCustomProperty</vt:lpwstr>
  </property>
</Properties>
</file>